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4" r:id="rId2"/>
    <p:sldId id="26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0033"/>
    <a:srgbClr val="000099"/>
    <a:srgbClr val="660000"/>
    <a:srgbClr val="990000"/>
    <a:srgbClr val="01E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EC4D8-A434-2941-870A-0F2A1322718A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475DA-77E0-EE43-B0A2-853C0619A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63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algn="ctr">
              <a:defRPr sz="2800" baseline="0"/>
            </a:lvl1pPr>
            <a:lvl2pPr marL="9525" indent="0">
              <a:buFontTx/>
              <a:buNone/>
              <a:tabLst/>
              <a:defRPr sz="2400" baseline="0">
                <a:latin typeface="+mn-lt"/>
              </a:defRPr>
            </a:lvl2pPr>
            <a:lvl3pPr marL="349250" indent="-339725">
              <a:buFont typeface="Arial" panose="020B0604020202020204" pitchFamily="34" charset="0"/>
              <a:buChar char="•"/>
              <a:tabLst/>
              <a:defRPr baseline="0">
                <a:solidFill>
                  <a:srgbClr val="000099"/>
                </a:solidFill>
              </a:defRPr>
            </a:lvl3pPr>
          </a:lstStyle>
          <a:p>
            <a:pPr lvl="1"/>
            <a:r>
              <a:rPr lang="en-US" dirty="0"/>
              <a:t>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42900" y="307975"/>
            <a:ext cx="8480425" cy="1279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2062" y="594483"/>
            <a:ext cx="5894738" cy="675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Text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044771" y="4954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114800" y="2746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822325">
              <a:tabLst>
                <a:tab pos="754063" algn="l"/>
                <a:tab pos="4468813" algn="l"/>
              </a:tabLst>
              <a:defRPr/>
            </a:pPr>
            <a:r>
              <a:rPr lang="en-US" sz="1200" b="1" i="0" dirty="0">
                <a:solidFill>
                  <a:srgbClr val="CE000F"/>
                </a:solidFill>
                <a:latin typeface="Helvetica"/>
                <a:ea typeface="Helvetica" pitchFamily="-1" charset="0"/>
                <a:cs typeface="Helvetica"/>
                <a:sym typeface="Helvetica" pitchFamily="-1" charset="0"/>
              </a:rPr>
              <a:t>Helping Develop America’s Technological Workforce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561907" y="6304002"/>
            <a:ext cx="51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rgbClr val="000099"/>
                </a:solidFill>
                <a:latin typeface="Arial"/>
                <a:cs typeface="Arial"/>
              </a:rPr>
              <a:t>LaMee</a:t>
            </a:r>
            <a:r>
              <a:rPr lang="en-US" sz="1200" dirty="0">
                <a:solidFill>
                  <a:srgbClr val="000099"/>
                </a:solidFill>
                <a:latin typeface="Arial"/>
                <a:cs typeface="Arial"/>
              </a:rPr>
              <a:t>, Smith, 2020 Ad Board Meeting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dt="0"/>
  <p:txStyles>
    <p:titleStyle>
      <a:lvl1pPr algn="r" defTabSz="457200" rtl="0" eaLnBrk="1" latinLnBrk="0" hangingPunct="1">
        <a:spcBef>
          <a:spcPct val="0"/>
        </a:spcBef>
        <a:buNone/>
        <a:defRPr sz="3200" b="1" i="0" kern="1200">
          <a:solidFill>
            <a:srgbClr val="000099"/>
          </a:solidFill>
          <a:latin typeface="Helvetica"/>
          <a:ea typeface="+mj-ea"/>
          <a:cs typeface="Helvetica"/>
        </a:defRPr>
      </a:lvl1pPr>
    </p:titleStyle>
    <p:bodyStyle>
      <a:lvl1pPr marL="12700" indent="-12700" algn="l" defTabSz="457200" rtl="0" eaLnBrk="1" latinLnBrk="0" hangingPunct="1">
        <a:spcBef>
          <a:spcPts val="0"/>
        </a:spcBef>
        <a:spcAft>
          <a:spcPts val="1200"/>
        </a:spcAft>
        <a:buFontTx/>
        <a:buNone/>
        <a:tabLst/>
        <a:defRPr lang="en-US" sz="2400" b="1" i="0" kern="1200" baseline="0" smtClean="0">
          <a:solidFill>
            <a:srgbClr val="000099"/>
          </a:solidFill>
          <a:effectLst/>
          <a:latin typeface="Helvetica"/>
          <a:ea typeface="+mn-ea"/>
          <a:cs typeface="Helvetica"/>
        </a:defRPr>
      </a:lvl1pPr>
      <a:lvl2pPr marL="458788" indent="-233363" algn="l" defTabSz="457200" rtl="0" eaLnBrk="1" latinLnBrk="0" hangingPunct="1">
        <a:spcBef>
          <a:spcPct val="20000"/>
        </a:spcBef>
        <a:buClr>
          <a:srgbClr val="CC0000"/>
        </a:buClr>
        <a:buFont typeface="Arial"/>
        <a:buChar char="•"/>
        <a:defRPr sz="2400" b="1" i="0" kern="1200" baseline="0">
          <a:solidFill>
            <a:srgbClr val="000099"/>
          </a:solidFill>
          <a:latin typeface="Helvetica"/>
          <a:ea typeface="+mn-ea"/>
          <a:cs typeface="Helvetica"/>
        </a:defRPr>
      </a:lvl2pPr>
      <a:lvl3pPr marL="684213" indent="-225425" algn="l" defTabSz="457200" rtl="0" eaLnBrk="1" latinLnBrk="0" hangingPunct="1">
        <a:spcBef>
          <a:spcPct val="20000"/>
        </a:spcBef>
        <a:buClr>
          <a:srgbClr val="CC0033"/>
        </a:buClr>
        <a:buFont typeface="Arial"/>
        <a:buChar char="•"/>
        <a:defRPr sz="2400" b="1" i="0" kern="1200">
          <a:solidFill>
            <a:srgbClr val="000099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Data Camp</a:t>
            </a:r>
            <a:r>
              <a:rPr lang="en-US" dirty="0"/>
              <a:t> Coding Camp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Changes for Summer 2020</a:t>
            </a:r>
            <a:endParaRPr lang="en-US" sz="2800" dirty="0">
              <a:solidFill>
                <a:srgbClr val="CC0000"/>
              </a:solidFill>
            </a:endParaRPr>
          </a:p>
          <a:p>
            <a:pPr algn="l"/>
            <a:r>
              <a:rPr lang="en-US" sz="2400" dirty="0"/>
              <a:t>Data Camp Pre-2020:</a:t>
            </a:r>
            <a:endParaRPr lang="en-US" sz="2400" dirty="0">
              <a:solidFill>
                <a:srgbClr val="CC0000"/>
              </a:solidFill>
            </a:endParaRP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C0000"/>
                </a:solidFill>
              </a:rPr>
              <a:t>1</a:t>
            </a:r>
            <a:r>
              <a:rPr lang="en-US" sz="2400" dirty="0"/>
              <a:t> week at Fermilab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C0000"/>
                </a:solidFill>
              </a:rPr>
              <a:t>24</a:t>
            </a:r>
            <a:r>
              <a:rPr lang="en-US" sz="2400" dirty="0"/>
              <a:t> teachers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CMS Open Data with Jupyter &amp; Python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Talks &amp; tours</a:t>
            </a:r>
            <a:endParaRPr lang="en-US" sz="2000" dirty="0"/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Data Camp</a:t>
            </a:r>
            <a:r>
              <a:rPr lang="en-US" dirty="0"/>
              <a:t> Coding Camp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Changes for Summer 2020</a:t>
            </a:r>
            <a:endParaRPr lang="en-US" sz="2800" dirty="0">
              <a:solidFill>
                <a:srgbClr val="CC0000"/>
              </a:solidFill>
            </a:endParaRPr>
          </a:p>
          <a:p>
            <a:pPr algn="l"/>
            <a:r>
              <a:rPr lang="en-US" sz="2400" dirty="0"/>
              <a:t>Coding Camp in 2020:</a:t>
            </a:r>
            <a:endParaRPr lang="en-US" sz="2400" dirty="0">
              <a:solidFill>
                <a:srgbClr val="CC0000"/>
              </a:solidFill>
            </a:endParaRP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strike="sngStrike" dirty="0">
                <a:solidFill>
                  <a:schemeClr val="bg1">
                    <a:lumMod val="65000"/>
                  </a:schemeClr>
                </a:solidFill>
              </a:rPr>
              <a:t>1 week at Fermilab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C0000"/>
                </a:solidFill>
              </a:rPr>
              <a:t>Two </a:t>
            </a:r>
            <a:r>
              <a:rPr lang="en-US" sz="2400" dirty="0"/>
              <a:t>1-week sessions on Zoom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strike="sngStrike" dirty="0">
                <a:solidFill>
                  <a:schemeClr val="bg1">
                    <a:lumMod val="65000"/>
                  </a:schemeClr>
                </a:solidFill>
              </a:rPr>
              <a:t>24 teachers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C0000"/>
                </a:solidFill>
              </a:rPr>
              <a:t>2 x 12</a:t>
            </a:r>
            <a:r>
              <a:rPr lang="en-US" sz="2400" dirty="0"/>
              <a:t> teachers per week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CMS Open Data with Jupyter &amp; Python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Additional coding activities</a:t>
            </a:r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Talks </a:t>
            </a:r>
            <a:r>
              <a:rPr lang="en-US" sz="2400" strike="sngStrike" dirty="0">
                <a:solidFill>
                  <a:schemeClr val="bg1">
                    <a:lumMod val="65000"/>
                  </a:schemeClr>
                </a:solidFill>
              </a:rPr>
              <a:t>&amp; tours</a:t>
            </a:r>
            <a:r>
              <a:rPr lang="en-US" sz="2400" dirty="0"/>
              <a:t> with a broader range of speakers</a:t>
            </a:r>
            <a:endParaRPr lang="en-US" sz="2000" dirty="0"/>
          </a:p>
          <a:p>
            <a:pPr marL="457200" indent="-457200" algn="l"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84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77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Office Theme</vt:lpstr>
      <vt:lpstr>Data Camp Coding Camp</vt:lpstr>
      <vt:lpstr>Data Camp Coding Camp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this go?</dc:title>
  <dc:creator>Marge Bardeen</dc:creator>
  <cp:lastModifiedBy>LaMargo A Gill</cp:lastModifiedBy>
  <cp:revision>68</cp:revision>
  <cp:lastPrinted>2020-10-20T14:26:34Z</cp:lastPrinted>
  <dcterms:created xsi:type="dcterms:W3CDTF">2012-03-16T12:43:17Z</dcterms:created>
  <dcterms:modified xsi:type="dcterms:W3CDTF">2020-10-20T14:54:53Z</dcterms:modified>
</cp:coreProperties>
</file>